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67" r:id="rId3"/>
    <p:sldId id="256" r:id="rId4"/>
    <p:sldId id="258" r:id="rId5"/>
    <p:sldId id="259" r:id="rId6"/>
    <p:sldId id="264" r:id="rId7"/>
    <p:sldId id="265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37" autoAdjust="0"/>
    <p:restoredTop sz="94554" autoAdjust="0"/>
  </p:normalViewPr>
  <p:slideViewPr>
    <p:cSldViewPr>
      <p:cViewPr varScale="1">
        <p:scale>
          <a:sx n="100" d="100"/>
          <a:sy n="100" d="100"/>
        </p:scale>
        <p:origin x="7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DD2784-13A3-4A18-823E-7746DC7A1C87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HK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FF603-CC95-43D0-9B25-E59635D70AD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45599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FF603-CC95-43D0-9B25-E59635D70AD2}" type="slidenum">
              <a:rPr lang="zh-HK" altLang="en-US" smtClean="0"/>
              <a:t>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46097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06328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24474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8694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65098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85307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6357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83136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35930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89418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90600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32391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618D5-CE67-456C-83FC-9F3FC5C60BE0}" type="datetimeFigureOut">
              <a:rPr lang="zh-HK" altLang="en-US" smtClean="0"/>
              <a:t>11/10/2016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CCB8D-A603-4CE7-A7A3-353B0BE306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899114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microsoft.com/office/2007/relationships/hdphoto" Target="../media/hdphoto2.wdp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microsoft.com/office/2007/relationships/media" Target="../media/media2.m4a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3.m4a"/><Relationship Id="rId1" Type="http://schemas.openxmlformats.org/officeDocument/2006/relationships/audio" Target="NULL" TargetMode="External"/><Relationship Id="rId6" Type="http://schemas.microsoft.com/office/2007/relationships/hdphoto" Target="../media/hdphoto3.wdp"/><Relationship Id="rId5" Type="http://schemas.openxmlformats.org/officeDocument/2006/relationships/image" Target="../media/image8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4.m4a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5.m4a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6.m4a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microsoft.com/office/2007/relationships/hdphoto" Target="../media/hdphoto5.wdp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7.m4a"/><Relationship Id="rId1" Type="http://schemas.openxmlformats.org/officeDocument/2006/relationships/audio" Target="NULL" TargetMode="External"/><Relationship Id="rId6" Type="http://schemas.microsoft.com/office/2007/relationships/hdphoto" Target="../media/hdphoto6.wdp"/><Relationship Id="rId5" Type="http://schemas.openxmlformats.org/officeDocument/2006/relationships/image" Target="../media/image13.jpe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8.m4a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microsoft.com/office/2007/relationships/hdphoto" Target="../media/hdphoto7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343101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zh-TW" altLang="zh-HK" sz="3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語文童樂：非華語幼兒中文啟導</a:t>
            </a:r>
            <a:r>
              <a:rPr lang="zh-TW" altLang="zh-HK" sz="3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計劃</a:t>
            </a:r>
            <a:endParaRPr lang="en-US" altLang="zh-TW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None/>
            </a:pPr>
            <a:r>
              <a:rPr lang="zh-TW" altLang="en-US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三</a:t>
            </a:r>
            <a:r>
              <a:rPr lang="zh-TW" altLang="zh-HK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語 </a:t>
            </a:r>
            <a:r>
              <a:rPr lang="en-US" altLang="zh-TW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粵語、英語、烏爾都語</a:t>
            </a:r>
            <a:r>
              <a:rPr lang="en-US" altLang="zh-TW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0" indent="0" algn="ctr">
              <a:buNone/>
            </a:pPr>
            <a:r>
              <a:rPr lang="zh-TW" altLang="en-US" sz="7200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標楷體" pitchFamily="65" charset="-120"/>
                <a:ea typeface="標楷體" pitchFamily="65" charset="-120"/>
              </a:rPr>
              <a:t>親子伴讀故事</a:t>
            </a:r>
            <a:endParaRPr lang="zh-HK" altLang="en-US" sz="7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 descr="F:\有用資料\圖畫\illust\COLOR\04\c-04-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78688"/>
            <a:ext cx="1804988" cy="178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有用資料\圖畫\illust\COLOR\04\c-04-1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04882"/>
            <a:ext cx="1949829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qef_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648"/>
            <a:ext cx="2652631" cy="9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F:\有用資料\GP_mainlogo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73"/>
          <a:stretch/>
        </p:blipFill>
        <p:spPr bwMode="auto">
          <a:xfrm>
            <a:off x="5148064" y="285496"/>
            <a:ext cx="825256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2"/>
          <p:cNvSpPr txBox="1">
            <a:spLocks noChangeArrowheads="1"/>
          </p:cNvSpPr>
          <p:nvPr/>
        </p:nvSpPr>
        <p:spPr bwMode="auto">
          <a:xfrm>
            <a:off x="5868144" y="420641"/>
            <a:ext cx="2480807" cy="557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zh-HK" sz="1400" kern="100" dirty="0">
                <a:effectLst/>
                <a:latin typeface="Calibri"/>
                <a:ea typeface="標楷體"/>
                <a:cs typeface="Times New Roman"/>
              </a:rPr>
              <a:t>佳寶幼稚園</a:t>
            </a:r>
            <a:r>
              <a:rPr lang="zh-TW" sz="1400" kern="100" dirty="0">
                <a:effectLst/>
                <a:latin typeface="Calibri"/>
                <a:ea typeface="標楷體"/>
                <a:cs typeface="Times New Roman"/>
              </a:rPr>
              <a:t>第二分校</a:t>
            </a:r>
            <a:r>
              <a:rPr lang="en-US" sz="1400" kern="100" dirty="0">
                <a:effectLst/>
                <a:latin typeface="Calibri"/>
                <a:ea typeface="標楷體"/>
                <a:cs typeface="Times New Roman"/>
              </a:rPr>
              <a:t>(</a:t>
            </a:r>
            <a:r>
              <a:rPr lang="zh-TW" sz="1400" kern="100" dirty="0">
                <a:effectLst/>
                <a:latin typeface="Calibri"/>
                <a:ea typeface="標楷體"/>
                <a:cs typeface="Times New Roman"/>
              </a:rPr>
              <a:t>建生邨</a:t>
            </a:r>
            <a:r>
              <a:rPr lang="en-US" sz="1400" kern="100" dirty="0">
                <a:effectLst/>
                <a:latin typeface="Calibri"/>
                <a:ea typeface="標楷體"/>
                <a:cs typeface="Times New Roman"/>
              </a:rPr>
              <a:t>)</a:t>
            </a:r>
            <a:endParaRPr lang="zh-TW" sz="1400" kern="100" dirty="0">
              <a:effectLst/>
              <a:latin typeface="Calibri"/>
              <a:ea typeface="新細明體"/>
              <a:cs typeface="Times New Roman"/>
            </a:endParaRP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en-US" sz="1400" kern="100" dirty="0">
                <a:effectLst/>
                <a:latin typeface="Times New Roman"/>
                <a:ea typeface="標楷體"/>
                <a:cs typeface="Times New Roman"/>
              </a:rPr>
              <a:t>Guideposts Kindergarten </a:t>
            </a:r>
            <a:endParaRPr lang="en-US" sz="1400" kern="100" dirty="0" smtClean="0">
              <a:effectLst/>
              <a:latin typeface="Times New Roman"/>
              <a:ea typeface="標楷體"/>
              <a:cs typeface="Times New Roman"/>
            </a:endParaRP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en-US" sz="1400" kern="100" dirty="0" smtClean="0">
                <a:effectLst/>
                <a:latin typeface="Times New Roman"/>
                <a:ea typeface="標楷體"/>
                <a:cs typeface="Times New Roman"/>
              </a:rPr>
              <a:t>2nd </a:t>
            </a:r>
            <a:r>
              <a:rPr lang="en-US" sz="1400" kern="100" dirty="0">
                <a:effectLst/>
                <a:latin typeface="Times New Roman"/>
                <a:ea typeface="標楷體"/>
                <a:cs typeface="Times New Roman"/>
              </a:rPr>
              <a:t>Branch (Kin Sang Estate)</a:t>
            </a:r>
            <a:endParaRPr lang="zh-TW" sz="1400" kern="100" dirty="0">
              <a:effectLst/>
              <a:latin typeface="Calibri"/>
              <a:ea typeface="新細明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15476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成品由優質教育基金撥款資助計劃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—</a:t>
            </a:r>
          </a:p>
          <a:p>
            <a:pPr marL="0" indent="0" algn="ctr">
              <a:buNone/>
            </a:pPr>
            <a:r>
              <a:rPr lang="zh-TW" altLang="zh-HK" sz="3600" dirty="0" smtClean="0">
                <a:latin typeface="標楷體" pitchFamily="65" charset="-120"/>
                <a:ea typeface="標楷體" pitchFamily="65" charset="-120"/>
              </a:rPr>
              <a:t>語文</a:t>
            </a:r>
            <a:r>
              <a:rPr lang="zh-TW" altLang="zh-HK" sz="3600" dirty="0">
                <a:latin typeface="標楷體" pitchFamily="65" charset="-120"/>
                <a:ea typeface="標楷體" pitchFamily="65" charset="-120"/>
              </a:rPr>
              <a:t>童樂：非華語幼兒中文啟導</a:t>
            </a:r>
            <a:r>
              <a:rPr lang="zh-TW" altLang="zh-HK" sz="3600" dirty="0" smtClean="0">
                <a:latin typeface="標楷體" pitchFamily="65" charset="-120"/>
                <a:ea typeface="標楷體" pitchFamily="65" charset="-120"/>
              </a:rPr>
              <a:t>計劃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None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（</a:t>
            </a:r>
            <a:r>
              <a:rPr lang="zh-TW" altLang="zh-HK" sz="3600" dirty="0" smtClean="0">
                <a:latin typeface="標楷體" pitchFamily="65" charset="-120"/>
                <a:ea typeface="標楷體" pitchFamily="65" charset="-120"/>
              </a:rPr>
              <a:t>計劃編號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HK" sz="3600" dirty="0" smtClean="0">
                <a:latin typeface="標楷體" pitchFamily="65" charset="-120"/>
                <a:ea typeface="標楷體" pitchFamily="65" charset="-120"/>
              </a:rPr>
              <a:t>2014/0173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）所推出</a:t>
            </a:r>
            <a:endParaRPr lang="zh-HK" altLang="en-US" sz="3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0273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130" r="4764" b="3524"/>
          <a:stretch/>
        </p:blipFill>
        <p:spPr>
          <a:xfrm>
            <a:off x="755576" y="332656"/>
            <a:ext cx="7783053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5949280"/>
            <a:ext cx="7772400" cy="864096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三隻小豬</a:t>
            </a:r>
            <a:r>
              <a:rPr lang="zh-TW" altLang="en-US" dirty="0" smtClean="0"/>
              <a:t>  </a:t>
            </a:r>
            <a:r>
              <a:rPr lang="en-US" altLang="zh-TW" dirty="0" smtClean="0"/>
              <a:t>The Three Little Pig</a:t>
            </a: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80604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有三隻小</a:t>
            </a:r>
            <a:r>
              <a:rPr lang="zh-HK" altLang="zh-HK" dirty="0" smtClean="0">
                <a:latin typeface="標楷體" pitchFamily="65" charset="-120"/>
                <a:ea typeface="標楷體" pitchFamily="65" charset="-120"/>
              </a:rPr>
              <a:t>豬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HK" altLang="zh-HK" dirty="0" smtClean="0">
                <a:latin typeface="標楷體" pitchFamily="65" charset="-120"/>
                <a:ea typeface="標楷體" pitchFamily="65" charset="-120"/>
              </a:rPr>
              <a:t>他們</a:t>
            </a: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要自己去蓋房子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smtClean="0"/>
              <a:t>There </a:t>
            </a:r>
            <a:r>
              <a:rPr lang="en-US" altLang="zh-HK" dirty="0"/>
              <a:t>were three little pigs. They want to build their own house. </a:t>
            </a:r>
            <a:endParaRPr lang="en-US" altLang="zh-TW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smtClean="0"/>
              <a:t>Teen </a:t>
            </a:r>
            <a:r>
              <a:rPr lang="en-US" altLang="zh-HK" dirty="0" err="1"/>
              <a:t>chote</a:t>
            </a:r>
            <a:r>
              <a:rPr lang="en-US" altLang="zh-HK" dirty="0"/>
              <a:t> </a:t>
            </a:r>
            <a:r>
              <a:rPr lang="en-US" altLang="zh-HK" dirty="0" err="1"/>
              <a:t>suar</a:t>
            </a:r>
            <a:r>
              <a:rPr lang="en-US" altLang="zh-HK" dirty="0"/>
              <a:t> the, </a:t>
            </a:r>
            <a:r>
              <a:rPr lang="en-US" altLang="zh-HK" dirty="0" err="1"/>
              <a:t>wo</a:t>
            </a:r>
            <a:r>
              <a:rPr lang="en-US" altLang="zh-HK" dirty="0"/>
              <a:t> </a:t>
            </a:r>
            <a:r>
              <a:rPr lang="en-US" altLang="zh-HK" dirty="0" err="1"/>
              <a:t>apane</a:t>
            </a:r>
            <a:r>
              <a:rPr lang="en-US" altLang="zh-HK" dirty="0"/>
              <a:t> </a:t>
            </a:r>
            <a:r>
              <a:rPr lang="en-US" altLang="zh-HK" dirty="0" err="1"/>
              <a:t>ghar</a:t>
            </a:r>
            <a:r>
              <a:rPr lang="en-US" altLang="zh-HK" dirty="0"/>
              <a:t> banana </a:t>
            </a:r>
            <a:r>
              <a:rPr lang="en-US" altLang="zh-HK" dirty="0" err="1"/>
              <a:t>chaahate</a:t>
            </a:r>
            <a:r>
              <a:rPr lang="en-US" altLang="zh-HK" dirty="0"/>
              <a:t> the.</a:t>
            </a:r>
            <a:endParaRPr lang="zh-HK" altLang="en-US" dirty="0"/>
          </a:p>
        </p:txBody>
      </p:sp>
      <p:pic>
        <p:nvPicPr>
          <p:cNvPr id="6" name="P.1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068.671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45176" y="1124744"/>
            <a:ext cx="487363" cy="487363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HK" altLang="en-US"/>
          </a:p>
        </p:txBody>
      </p:sp>
      <p:pic>
        <p:nvPicPr>
          <p:cNvPr id="1026" name="Picture 2" descr="C:\Users\kd\Desktop\QEF\QEF20140713教材資源\故事朗讀\三隻小豬\160516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8" y="188640"/>
            <a:ext cx="452970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.1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146.214" end="4354.854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45176" y="3523327"/>
            <a:ext cx="487363" cy="487363"/>
          </a:xfrm>
          <a:prstGeom prst="rect">
            <a:avLst/>
          </a:prstGeom>
        </p:spPr>
      </p:pic>
      <p:pic>
        <p:nvPicPr>
          <p:cNvPr id="8" name="P.1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427.633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45176" y="591191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52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1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6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8" y="188640"/>
            <a:ext cx="45294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豬大哥用稻草蓋房子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The first pig used grass to build his house.</a:t>
            </a:r>
            <a:r>
              <a:rPr lang="en-US" altLang="zh-HK" dirty="0" smtClean="0"/>
              <a:t> </a:t>
            </a:r>
            <a:endParaRPr lang="en-US" altLang="zh-TW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smtClean="0"/>
              <a:t>Bade </a:t>
            </a:r>
            <a:r>
              <a:rPr lang="en-US" altLang="zh-HK" dirty="0" err="1"/>
              <a:t>suar</a:t>
            </a:r>
            <a:r>
              <a:rPr lang="en-US" altLang="zh-HK" dirty="0"/>
              <a:t> ne </a:t>
            </a:r>
            <a:r>
              <a:rPr lang="en-US" altLang="zh-HK" dirty="0" err="1"/>
              <a:t>apana</a:t>
            </a:r>
            <a:r>
              <a:rPr lang="en-US" altLang="zh-HK" dirty="0"/>
              <a:t> </a:t>
            </a:r>
            <a:r>
              <a:rPr lang="en-US" altLang="zh-HK" dirty="0" err="1"/>
              <a:t>ghar</a:t>
            </a:r>
            <a:r>
              <a:rPr lang="en-US" altLang="zh-HK" dirty="0"/>
              <a:t> </a:t>
            </a:r>
            <a:r>
              <a:rPr lang="en-US" altLang="zh-HK" dirty="0" err="1"/>
              <a:t>banane</a:t>
            </a:r>
            <a:r>
              <a:rPr lang="en-US" altLang="zh-HK" dirty="0"/>
              <a:t> </a:t>
            </a:r>
            <a:r>
              <a:rPr lang="en-US" altLang="zh-HK" dirty="0" err="1"/>
              <a:t>ke</a:t>
            </a:r>
            <a:r>
              <a:rPr lang="en-US" altLang="zh-HK" dirty="0"/>
              <a:t> </a:t>
            </a:r>
            <a:r>
              <a:rPr lang="en-US" altLang="zh-HK" dirty="0" err="1"/>
              <a:t>liye</a:t>
            </a:r>
            <a:r>
              <a:rPr lang="en-US" altLang="zh-HK" dirty="0"/>
              <a:t> </a:t>
            </a:r>
            <a:r>
              <a:rPr lang="en-US" altLang="zh-HK" dirty="0" err="1"/>
              <a:t>ghass</a:t>
            </a:r>
            <a:r>
              <a:rPr lang="en-US" altLang="zh-HK" dirty="0"/>
              <a:t> </a:t>
            </a:r>
            <a:r>
              <a:rPr lang="en-US" altLang="zh-HK" dirty="0" err="1"/>
              <a:t>ka</a:t>
            </a:r>
            <a:r>
              <a:rPr lang="en-US" altLang="zh-HK" dirty="0"/>
              <a:t> </a:t>
            </a:r>
            <a:r>
              <a:rPr lang="en-US" altLang="zh-HK" dirty="0" err="1"/>
              <a:t>istemal</a:t>
            </a:r>
            <a:r>
              <a:rPr lang="en-US" altLang="zh-HK" dirty="0"/>
              <a:t> </a:t>
            </a:r>
            <a:r>
              <a:rPr lang="en-US" altLang="zh-HK" dirty="0" err="1"/>
              <a:t>kiya</a:t>
            </a:r>
            <a:r>
              <a:rPr lang="en-US" altLang="zh-HK" dirty="0"/>
              <a:t>.</a:t>
            </a:r>
            <a:endParaRPr lang="zh-HK" altLang="en-US" dirty="0"/>
          </a:p>
        </p:txBody>
      </p:sp>
      <p:pic>
        <p:nvPicPr>
          <p:cNvPr id="4" name="p.3.m4a">
            <a:hlinkClick r:id="" action="ppaction://media"/>
          </p:cNvPr>
          <p:cNvPicPr>
            <a:picLocks noGrp="1" noChangeAspect="1"/>
          </p:cNvPicPr>
          <p:nvPr>
            <p:ph sz="half"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726.192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692696"/>
            <a:ext cx="487362" cy="487363"/>
          </a:xfrm>
        </p:spPr>
      </p:pic>
      <p:pic>
        <p:nvPicPr>
          <p:cNvPr id="5" name="p.3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864.79" end="5769.179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795806" y="3138445"/>
            <a:ext cx="487363" cy="487363"/>
          </a:xfrm>
          <a:prstGeom prst="rect">
            <a:avLst/>
          </a:prstGeom>
        </p:spPr>
      </p:pic>
      <p:pic>
        <p:nvPicPr>
          <p:cNvPr id="10" name="p.3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289.694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814888" y="55172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4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38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HK" altLang="zh-HK" dirty="0" smtClean="0">
                <a:latin typeface="標楷體" pitchFamily="65" charset="-120"/>
                <a:ea typeface="標楷體" pitchFamily="65" charset="-120"/>
              </a:rPr>
              <a:t>豬</a:t>
            </a: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二哥用</a:t>
            </a:r>
            <a:r>
              <a:rPr lang="zh-TW" altLang="zh-HK" dirty="0">
                <a:latin typeface="標楷體" pitchFamily="65" charset="-120"/>
                <a:ea typeface="標楷體" pitchFamily="65" charset="-120"/>
              </a:rPr>
              <a:t>木頭</a:t>
            </a: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蓋房子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The middle </a:t>
            </a:r>
            <a:r>
              <a:rPr lang="en-US" altLang="zh-HK" dirty="0" smtClean="0"/>
              <a:t>pig </a:t>
            </a:r>
            <a:r>
              <a:rPr lang="en-US" altLang="zh-HK" dirty="0"/>
              <a:t>used wood to build his house.</a:t>
            </a:r>
            <a:r>
              <a:rPr lang="en-US" altLang="zh-HK" dirty="0" smtClean="0"/>
              <a:t> </a:t>
            </a:r>
            <a:endParaRPr lang="en-US" altLang="zh-TW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Beech wale </a:t>
            </a:r>
            <a:r>
              <a:rPr lang="en-US" altLang="zh-HK" dirty="0" err="1"/>
              <a:t>suar</a:t>
            </a:r>
            <a:r>
              <a:rPr lang="en-US" altLang="zh-HK" dirty="0"/>
              <a:t> ne </a:t>
            </a:r>
            <a:r>
              <a:rPr lang="en-US" altLang="zh-HK" dirty="0" err="1"/>
              <a:t>apana</a:t>
            </a:r>
            <a:r>
              <a:rPr lang="en-US" altLang="zh-HK" dirty="0"/>
              <a:t> </a:t>
            </a:r>
            <a:r>
              <a:rPr lang="en-US" altLang="zh-HK" dirty="0" err="1"/>
              <a:t>ghar</a:t>
            </a:r>
            <a:r>
              <a:rPr lang="en-US" altLang="zh-HK" dirty="0"/>
              <a:t> </a:t>
            </a:r>
            <a:r>
              <a:rPr lang="en-US" altLang="zh-HK" dirty="0" err="1"/>
              <a:t>banane</a:t>
            </a:r>
            <a:r>
              <a:rPr lang="en-US" altLang="zh-HK" dirty="0"/>
              <a:t> </a:t>
            </a:r>
            <a:r>
              <a:rPr lang="en-US" altLang="zh-HK" dirty="0" err="1"/>
              <a:t>ke</a:t>
            </a:r>
            <a:r>
              <a:rPr lang="en-US" altLang="zh-HK" dirty="0"/>
              <a:t> </a:t>
            </a:r>
            <a:r>
              <a:rPr lang="en-US" altLang="zh-HK" dirty="0" err="1"/>
              <a:t>liye</a:t>
            </a:r>
            <a:r>
              <a:rPr lang="en-US" altLang="zh-HK" dirty="0"/>
              <a:t> </a:t>
            </a:r>
            <a:r>
              <a:rPr lang="en-US" altLang="zh-HK" dirty="0" err="1"/>
              <a:t>lakadi</a:t>
            </a:r>
            <a:r>
              <a:rPr lang="en-US" altLang="zh-HK" dirty="0"/>
              <a:t> </a:t>
            </a:r>
            <a:r>
              <a:rPr lang="en-US" altLang="zh-HK" dirty="0" err="1"/>
              <a:t>ka</a:t>
            </a:r>
            <a:r>
              <a:rPr lang="en-US" altLang="zh-HK" dirty="0"/>
              <a:t> </a:t>
            </a:r>
            <a:r>
              <a:rPr lang="en-US" altLang="zh-HK" dirty="0" err="1"/>
              <a:t>istemal</a:t>
            </a:r>
            <a:r>
              <a:rPr lang="en-US" altLang="zh-HK" dirty="0"/>
              <a:t> </a:t>
            </a:r>
            <a:r>
              <a:rPr lang="en-US" altLang="zh-HK" dirty="0" err="1"/>
              <a:t>kiya</a:t>
            </a:r>
            <a:r>
              <a:rPr lang="en-US" altLang="zh-HK" dirty="0"/>
              <a:t>.</a:t>
            </a:r>
            <a:endParaRPr lang="zh-HK" altLang="en-US" dirty="0"/>
          </a:p>
        </p:txBody>
      </p:sp>
      <p:pic>
        <p:nvPicPr>
          <p:cNvPr id="2" name="p.4.m4a">
            <a:hlinkClick r:id="" action="ppaction://media"/>
          </p:cNvPr>
          <p:cNvPicPr>
            <a:picLocks noGrp="1" noChangeAspect="1"/>
          </p:cNvPicPr>
          <p:nvPr>
            <p:ph sz="half"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597.396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88024" y="692696"/>
            <a:ext cx="487362" cy="48736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8" y="188640"/>
            <a:ext cx="45294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.4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362.1184" end="5998.0192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88024" y="3184958"/>
            <a:ext cx="487362" cy="487363"/>
          </a:xfrm>
          <a:prstGeom prst="rect">
            <a:avLst/>
          </a:prstGeom>
        </p:spPr>
      </p:pic>
      <p:pic>
        <p:nvPicPr>
          <p:cNvPr id="11" name="p.4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15.290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87322" y="5589240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11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73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7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8" y="188640"/>
            <a:ext cx="45294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TW" altLang="zh-HK" dirty="0">
                <a:latin typeface="標楷體" pitchFamily="65" charset="-120"/>
                <a:ea typeface="標楷體" pitchFamily="65" charset="-120"/>
              </a:rPr>
              <a:t>豬</a:t>
            </a: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弟弟</a:t>
            </a:r>
            <a:r>
              <a:rPr lang="zh-TW" altLang="zh-HK" dirty="0">
                <a:latin typeface="標楷體" pitchFamily="65" charset="-120"/>
                <a:ea typeface="標楷體" pitchFamily="65" charset="-120"/>
              </a:rPr>
              <a:t>用</a:t>
            </a: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石頭</a:t>
            </a:r>
            <a:r>
              <a:rPr lang="zh-TW" altLang="zh-HK" dirty="0">
                <a:latin typeface="標楷體" pitchFamily="65" charset="-120"/>
                <a:ea typeface="標楷體" pitchFamily="65" charset="-120"/>
              </a:rPr>
              <a:t>蓋房子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The youngest pig used stone to build his house.</a:t>
            </a:r>
            <a:r>
              <a:rPr lang="en-US" altLang="zh-HK" dirty="0" smtClean="0"/>
              <a:t> </a:t>
            </a:r>
            <a:endParaRPr lang="en-US" altLang="zh-TW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err="1"/>
              <a:t>Chhote</a:t>
            </a:r>
            <a:r>
              <a:rPr lang="en-US" altLang="zh-HK" dirty="0"/>
              <a:t> </a:t>
            </a:r>
            <a:r>
              <a:rPr lang="en-US" altLang="zh-HK" dirty="0" err="1"/>
              <a:t>suar</a:t>
            </a:r>
            <a:r>
              <a:rPr lang="en-US" altLang="zh-HK" dirty="0"/>
              <a:t> ne </a:t>
            </a:r>
            <a:r>
              <a:rPr lang="en-US" altLang="zh-HK" dirty="0" err="1"/>
              <a:t>apana</a:t>
            </a:r>
            <a:r>
              <a:rPr lang="en-US" altLang="zh-HK" dirty="0"/>
              <a:t> </a:t>
            </a:r>
            <a:r>
              <a:rPr lang="en-US" altLang="zh-HK" dirty="0" err="1"/>
              <a:t>ghar</a:t>
            </a:r>
            <a:r>
              <a:rPr lang="en-US" altLang="zh-HK" dirty="0"/>
              <a:t> </a:t>
            </a:r>
            <a:r>
              <a:rPr lang="en-US" altLang="zh-HK" dirty="0" err="1"/>
              <a:t>banane</a:t>
            </a:r>
            <a:r>
              <a:rPr lang="en-US" altLang="zh-HK" dirty="0"/>
              <a:t> </a:t>
            </a:r>
            <a:r>
              <a:rPr lang="en-US" altLang="zh-HK" dirty="0" err="1"/>
              <a:t>ke</a:t>
            </a:r>
            <a:r>
              <a:rPr lang="en-US" altLang="zh-HK" dirty="0"/>
              <a:t> </a:t>
            </a:r>
            <a:r>
              <a:rPr lang="en-US" altLang="zh-HK" dirty="0" err="1"/>
              <a:t>liye</a:t>
            </a:r>
            <a:r>
              <a:rPr lang="en-US" altLang="zh-HK" dirty="0"/>
              <a:t> </a:t>
            </a:r>
            <a:r>
              <a:rPr lang="en-US" altLang="zh-HK" dirty="0" err="1"/>
              <a:t>patthar</a:t>
            </a:r>
            <a:r>
              <a:rPr lang="en-US" altLang="zh-HK" dirty="0"/>
              <a:t> </a:t>
            </a:r>
            <a:r>
              <a:rPr lang="en-US" altLang="zh-HK" dirty="0" err="1"/>
              <a:t>ka</a:t>
            </a:r>
            <a:r>
              <a:rPr lang="en-US" altLang="zh-HK" dirty="0"/>
              <a:t> </a:t>
            </a:r>
            <a:r>
              <a:rPr lang="en-US" altLang="zh-HK" dirty="0" err="1"/>
              <a:t>istemal</a:t>
            </a:r>
            <a:r>
              <a:rPr lang="en-US" altLang="zh-HK" dirty="0"/>
              <a:t> </a:t>
            </a:r>
            <a:r>
              <a:rPr lang="en-US" altLang="zh-HK" dirty="0" err="1"/>
              <a:t>kiya</a:t>
            </a:r>
            <a:r>
              <a:rPr lang="en-US" altLang="zh-HK" dirty="0" smtClean="0"/>
              <a:t>.</a:t>
            </a:r>
            <a:endParaRPr lang="zh-HK" altLang="en-US" dirty="0"/>
          </a:p>
        </p:txBody>
      </p:sp>
      <p:pic>
        <p:nvPicPr>
          <p:cNvPr id="2" name="p.5.m4a">
            <a:hlinkClick r:id="" action="ppaction://media"/>
          </p:cNvPr>
          <p:cNvPicPr>
            <a:picLocks noGrp="1" noChangeAspect="1"/>
          </p:cNvPicPr>
          <p:nvPr>
            <p:ph sz="half"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11271.822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692696"/>
            <a:ext cx="487362" cy="487363"/>
          </a:xfrm>
        </p:spPr>
      </p:pic>
      <p:pic>
        <p:nvPicPr>
          <p:cNvPr id="10" name="p.5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652.6412" end="6820.166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3140968"/>
            <a:ext cx="487362" cy="487363"/>
          </a:xfrm>
          <a:prstGeom prst="rect">
            <a:avLst/>
          </a:prstGeom>
        </p:spPr>
      </p:pic>
      <p:pic>
        <p:nvPicPr>
          <p:cNvPr id="11" name="p.5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33.3264" end="570.724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23898" y="5589240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11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48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64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大野狼深呼吸「呼</a:t>
            </a:r>
            <a:r>
              <a:rPr lang="zh-HK" altLang="zh-HK" dirty="0" smtClean="0">
                <a:latin typeface="標楷體" pitchFamily="65" charset="-120"/>
                <a:ea typeface="標楷體" pitchFamily="65" charset="-120"/>
              </a:rPr>
              <a:t>」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HK" altLang="zh-HK" dirty="0" smtClean="0">
                <a:latin typeface="標楷體" pitchFamily="65" charset="-120"/>
                <a:ea typeface="標楷體" pitchFamily="65" charset="-120"/>
              </a:rPr>
              <a:t>草屋</a:t>
            </a: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倒下了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The wolf took a deep breath </a:t>
            </a:r>
            <a:r>
              <a:rPr lang="zh-TW" altLang="en-US" dirty="0" smtClean="0"/>
              <a:t>“</a:t>
            </a:r>
            <a:r>
              <a:rPr lang="en-US" altLang="zh-HK" dirty="0" smtClean="0"/>
              <a:t>whoosh</a:t>
            </a:r>
            <a:r>
              <a:rPr lang="en-US" altLang="zh-HK" dirty="0"/>
              <a:t>”, and blew the grass house down.</a:t>
            </a: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err="1"/>
              <a:t>Bheriye</a:t>
            </a:r>
            <a:r>
              <a:rPr lang="en-US" altLang="zh-HK" dirty="0"/>
              <a:t> ne </a:t>
            </a:r>
            <a:r>
              <a:rPr lang="en-US" altLang="zh-HK" dirty="0" err="1"/>
              <a:t>gahari</a:t>
            </a:r>
            <a:r>
              <a:rPr lang="en-US" altLang="zh-HK" dirty="0"/>
              <a:t> sans </a:t>
            </a:r>
            <a:r>
              <a:rPr lang="en-US" altLang="zh-HK" dirty="0" smtClean="0"/>
              <a:t>li</a:t>
            </a:r>
            <a:r>
              <a:rPr lang="zh-TW" altLang="en-US" dirty="0" smtClean="0"/>
              <a:t>“</a:t>
            </a:r>
            <a:r>
              <a:rPr lang="en-US" altLang="zh-HK" dirty="0" smtClean="0"/>
              <a:t>whoosh</a:t>
            </a:r>
            <a:r>
              <a:rPr lang="en-US" altLang="zh-HK" dirty="0"/>
              <a:t>”,</a:t>
            </a:r>
            <a:r>
              <a:rPr lang="en-US" altLang="zh-HK" dirty="0" err="1"/>
              <a:t>ghass</a:t>
            </a:r>
            <a:r>
              <a:rPr lang="en-US" altLang="zh-HK" dirty="0"/>
              <a:t> </a:t>
            </a:r>
            <a:r>
              <a:rPr lang="en-US" altLang="zh-HK" dirty="0" err="1"/>
              <a:t>wala</a:t>
            </a:r>
            <a:r>
              <a:rPr lang="en-US" altLang="zh-HK" dirty="0"/>
              <a:t> </a:t>
            </a:r>
            <a:r>
              <a:rPr lang="en-US" altLang="zh-HK" dirty="0" err="1"/>
              <a:t>ghar</a:t>
            </a:r>
            <a:r>
              <a:rPr lang="en-US" altLang="zh-HK" dirty="0"/>
              <a:t> </a:t>
            </a:r>
            <a:r>
              <a:rPr lang="en-US" altLang="zh-HK" dirty="0" err="1"/>
              <a:t>gir</a:t>
            </a:r>
            <a:r>
              <a:rPr lang="en-US" altLang="zh-HK" dirty="0"/>
              <a:t> </a:t>
            </a:r>
            <a:r>
              <a:rPr lang="en-US" altLang="zh-HK" dirty="0" err="1"/>
              <a:t>gaya</a:t>
            </a:r>
            <a:r>
              <a:rPr lang="en-US" altLang="zh-HK" dirty="0"/>
              <a:t>.</a:t>
            </a:r>
            <a:endParaRPr lang="zh-HK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8" y="188640"/>
            <a:ext cx="45294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.7.m4a">
            <a:hlinkClick r:id="" action="ppaction://media"/>
          </p:cNvPr>
          <p:cNvPicPr>
            <a:picLocks noGrp="1" noChangeAspect="1"/>
          </p:cNvPicPr>
          <p:nvPr>
            <p:ph sz="half"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12929.064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1124744"/>
            <a:ext cx="487362" cy="487363"/>
          </a:xfrm>
        </p:spPr>
      </p:pic>
      <p:pic>
        <p:nvPicPr>
          <p:cNvPr id="11" name="p.7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750.2196" end="6321.669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3440705"/>
            <a:ext cx="487362" cy="487363"/>
          </a:xfrm>
          <a:prstGeom prst="rect">
            <a:avLst/>
          </a:prstGeom>
        </p:spPr>
      </p:pic>
      <p:pic>
        <p:nvPicPr>
          <p:cNvPr id="12" name="p.7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500.477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5949280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4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64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2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大野狼深呼吸「呼」</a:t>
            </a:r>
            <a:r>
              <a:rPr lang="en-US" altLang="zh-HK" dirty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木屋倒下了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The wolf took a deep breath ”whoosh”, and blew the wood house down.</a:t>
            </a: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err="1"/>
              <a:t>Bheriye</a:t>
            </a:r>
            <a:r>
              <a:rPr lang="en-US" altLang="zh-HK" dirty="0"/>
              <a:t> ne </a:t>
            </a:r>
            <a:r>
              <a:rPr lang="en-US" altLang="zh-HK" dirty="0" err="1"/>
              <a:t>gahari</a:t>
            </a:r>
            <a:r>
              <a:rPr lang="en-US" altLang="zh-HK" dirty="0"/>
              <a:t> sans li”whoosh”,</a:t>
            </a:r>
            <a:r>
              <a:rPr lang="en-US" altLang="zh-HK" dirty="0" err="1"/>
              <a:t>lakadi</a:t>
            </a:r>
            <a:r>
              <a:rPr lang="en-US" altLang="zh-HK" dirty="0"/>
              <a:t> </a:t>
            </a:r>
            <a:r>
              <a:rPr lang="en-US" altLang="zh-HK" dirty="0" err="1"/>
              <a:t>wala</a:t>
            </a:r>
            <a:r>
              <a:rPr lang="en-US" altLang="zh-HK" dirty="0"/>
              <a:t> </a:t>
            </a:r>
            <a:r>
              <a:rPr lang="en-US" altLang="zh-HK" dirty="0" err="1"/>
              <a:t>ghar</a:t>
            </a:r>
            <a:r>
              <a:rPr lang="en-US" altLang="zh-HK" dirty="0"/>
              <a:t> </a:t>
            </a:r>
            <a:r>
              <a:rPr lang="en-US" altLang="zh-HK" dirty="0" err="1"/>
              <a:t>gir</a:t>
            </a:r>
            <a:r>
              <a:rPr lang="en-US" altLang="zh-HK" dirty="0"/>
              <a:t> </a:t>
            </a:r>
            <a:r>
              <a:rPr lang="en-US" altLang="zh-HK" dirty="0" err="1"/>
              <a:t>gaya</a:t>
            </a:r>
            <a:r>
              <a:rPr lang="en-US" altLang="zh-HK" dirty="0"/>
              <a:t>.</a:t>
            </a:r>
            <a:endParaRPr lang="zh-HK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8" y="188641"/>
            <a:ext cx="4529488" cy="647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.8.m4a">
            <a:hlinkClick r:id="" action="ppaction://media"/>
          </p:cNvPr>
          <p:cNvPicPr>
            <a:picLocks noGrp="1" noChangeAspect="1"/>
          </p:cNvPicPr>
          <p:nvPr>
            <p:ph sz="half"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13053.181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1124744"/>
            <a:ext cx="487362" cy="487363"/>
          </a:xfrm>
        </p:spPr>
      </p:pic>
      <p:pic>
        <p:nvPicPr>
          <p:cNvPr id="6" name="p.8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966.1356" end="6146.927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3428640"/>
            <a:ext cx="487362" cy="487363"/>
          </a:xfrm>
          <a:prstGeom prst="rect">
            <a:avLst/>
          </a:prstGeom>
        </p:spPr>
      </p:pic>
      <p:pic>
        <p:nvPicPr>
          <p:cNvPr id="8" name="p.8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330.013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61728" y="5949280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4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8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61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大野狼用盡辨法也不成功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The wolf tried very hard but he still cannot succeed.</a:t>
            </a: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err="1"/>
              <a:t>Bheriye</a:t>
            </a:r>
            <a:r>
              <a:rPr lang="en-US" altLang="zh-HK" dirty="0"/>
              <a:t> ne </a:t>
            </a:r>
            <a:r>
              <a:rPr lang="en-US" altLang="zh-HK" dirty="0" err="1"/>
              <a:t>bohat</a:t>
            </a:r>
            <a:r>
              <a:rPr lang="en-US" altLang="zh-HK" dirty="0"/>
              <a:t> </a:t>
            </a:r>
            <a:r>
              <a:rPr lang="en-US" altLang="zh-HK" dirty="0" err="1"/>
              <a:t>koshish</a:t>
            </a:r>
            <a:r>
              <a:rPr lang="en-US" altLang="zh-HK" dirty="0"/>
              <a:t> </a:t>
            </a:r>
            <a:r>
              <a:rPr lang="en-US" altLang="zh-HK" dirty="0" err="1"/>
              <a:t>ki</a:t>
            </a:r>
            <a:r>
              <a:rPr lang="en-US" altLang="zh-HK" dirty="0"/>
              <a:t> </a:t>
            </a:r>
            <a:r>
              <a:rPr lang="en-US" altLang="zh-HK" dirty="0" err="1"/>
              <a:t>lekin</a:t>
            </a:r>
            <a:r>
              <a:rPr lang="en-US" altLang="zh-HK" dirty="0"/>
              <a:t> succeed </a:t>
            </a:r>
            <a:r>
              <a:rPr lang="en-US" altLang="zh-HK" dirty="0" err="1"/>
              <a:t>nahi</a:t>
            </a:r>
            <a:r>
              <a:rPr lang="en-US" altLang="zh-HK" dirty="0"/>
              <a:t> </a:t>
            </a:r>
            <a:r>
              <a:rPr lang="en-US" altLang="zh-HK" dirty="0" err="1"/>
              <a:t>hoya</a:t>
            </a:r>
            <a:r>
              <a:rPr lang="en-US" altLang="zh-HK" dirty="0"/>
              <a:t>.</a:t>
            </a:r>
            <a:endParaRPr lang="zh-HK" altLang="en-US" dirty="0"/>
          </a:p>
        </p:txBody>
      </p:sp>
      <p:pic>
        <p:nvPicPr>
          <p:cNvPr id="2" name="p.9.m4a">
            <a:hlinkClick r:id="" action="ppaction://media"/>
          </p:cNvPr>
          <p:cNvPicPr>
            <a:picLocks noGrp="1" noChangeAspect="1"/>
          </p:cNvPicPr>
          <p:nvPr>
            <p:ph sz="half"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11374.70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88024" y="692696"/>
            <a:ext cx="487362" cy="48736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8" y="188640"/>
            <a:ext cx="45294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.9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228.294" end="5806.4592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15673" y="3184958"/>
            <a:ext cx="487362" cy="487363"/>
          </a:xfrm>
          <a:prstGeom prst="rect">
            <a:avLst/>
          </a:prstGeom>
        </p:spPr>
      </p:pic>
      <p:pic>
        <p:nvPicPr>
          <p:cNvPr id="7" name="p.9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707.210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15673" y="5661248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4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5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8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8" y="188640"/>
            <a:ext cx="45294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8640"/>
            <a:ext cx="4244280" cy="6480000"/>
          </a:xfrm>
        </p:spPr>
        <p:txBody>
          <a:bodyPr/>
          <a:lstStyle/>
          <a:p>
            <a:pPr marL="0" indent="0">
              <a:buNone/>
            </a:pPr>
            <a:r>
              <a:rPr lang="zh-HK" altLang="zh-HK" dirty="0">
                <a:latin typeface="標楷體" pitchFamily="65" charset="-120"/>
                <a:ea typeface="標楷體" pitchFamily="65" charset="-120"/>
              </a:rPr>
              <a:t>三隻小豬從此過著幸福快樂的日子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The three little pigs lived happily ever after.</a:t>
            </a: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/>
              <a:t>Teen </a:t>
            </a:r>
            <a:r>
              <a:rPr lang="en-US" altLang="zh-HK" dirty="0" err="1"/>
              <a:t>chote</a:t>
            </a:r>
            <a:r>
              <a:rPr lang="en-US" altLang="zh-HK" dirty="0"/>
              <a:t> </a:t>
            </a:r>
            <a:r>
              <a:rPr lang="en-US" altLang="zh-HK" dirty="0" err="1"/>
              <a:t>suar</a:t>
            </a:r>
            <a:r>
              <a:rPr lang="en-US" altLang="zh-HK" dirty="0"/>
              <a:t> </a:t>
            </a:r>
            <a:r>
              <a:rPr lang="en-US" altLang="zh-HK" dirty="0" err="1"/>
              <a:t>khushi</a:t>
            </a:r>
            <a:r>
              <a:rPr lang="en-US" altLang="zh-HK" dirty="0"/>
              <a:t> se </a:t>
            </a:r>
            <a:r>
              <a:rPr lang="en-US" altLang="zh-HK" dirty="0" err="1"/>
              <a:t>zindagi</a:t>
            </a:r>
            <a:r>
              <a:rPr lang="en-US" altLang="zh-HK" dirty="0"/>
              <a:t> </a:t>
            </a:r>
            <a:r>
              <a:rPr lang="en-US" altLang="zh-HK" dirty="0" err="1"/>
              <a:t>bitaane</a:t>
            </a:r>
            <a:r>
              <a:rPr lang="en-US" altLang="zh-HK" dirty="0"/>
              <a:t> </a:t>
            </a:r>
            <a:r>
              <a:rPr lang="en-US" altLang="zh-HK" dirty="0" err="1"/>
              <a:t>lage</a:t>
            </a:r>
            <a:r>
              <a:rPr lang="en-US" altLang="zh-HK" dirty="0"/>
              <a:t>.</a:t>
            </a:r>
            <a:endParaRPr lang="zh-HK" altLang="en-US" dirty="0"/>
          </a:p>
        </p:txBody>
      </p:sp>
      <p:pic>
        <p:nvPicPr>
          <p:cNvPr id="5" name="p.11.m4a">
            <a:hlinkClick r:id="" action="ppaction://media"/>
          </p:cNvPr>
          <p:cNvPicPr>
            <a:picLocks noGrp="1" noChangeAspect="1"/>
          </p:cNvPicPr>
          <p:nvPr>
            <p:ph sz="half"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9825.736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1124744"/>
            <a:ext cx="487362" cy="487363"/>
          </a:xfrm>
        </p:spPr>
      </p:pic>
      <p:pic>
        <p:nvPicPr>
          <p:cNvPr id="8" name="p.11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481.4196" end="4927.447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3573016"/>
            <a:ext cx="487362" cy="487363"/>
          </a:xfrm>
          <a:prstGeom prst="rect">
            <a:avLst/>
          </a:prstGeom>
        </p:spPr>
      </p:pic>
      <p:pic>
        <p:nvPicPr>
          <p:cNvPr id="9" name="p.11.m4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088.144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8024" y="5517232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4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86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1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353</Words>
  <Application>Microsoft Office PowerPoint</Application>
  <PresentationFormat>如螢幕大小 (4:3)</PresentationFormat>
  <Paragraphs>73</Paragraphs>
  <Slides>11</Slides>
  <Notes>1</Notes>
  <HiddenSlides>0</HiddenSlides>
  <MMClips>24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7" baseType="lpstr">
      <vt:lpstr>新細明體</vt:lpstr>
      <vt:lpstr>標楷體</vt:lpstr>
      <vt:lpstr>Arial</vt:lpstr>
      <vt:lpstr>Calibri</vt:lpstr>
      <vt:lpstr>Times New Roman</vt:lpstr>
      <vt:lpstr>Office 佈景主題</vt:lpstr>
      <vt:lpstr>PowerPoint 簡報</vt:lpstr>
      <vt:lpstr>PowerPoint 簡報</vt:lpstr>
      <vt:lpstr>三隻小豬  The Three Little Pig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GPKS-T1</dc:creator>
  <cp:lastModifiedBy>Terry Wu</cp:lastModifiedBy>
  <cp:revision>26</cp:revision>
  <dcterms:created xsi:type="dcterms:W3CDTF">2016-04-08T07:19:49Z</dcterms:created>
  <dcterms:modified xsi:type="dcterms:W3CDTF">2016-10-11T09:47:45Z</dcterms:modified>
</cp:coreProperties>
</file>